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0a2add95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40a397fcd9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0a75941b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0a4eb458a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0a222822a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0a78fb551c.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40a3c90df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0a4b355de7.png"/><Relationship Id="rId3" Type="http://schemas.openxmlformats.org/officeDocument/2006/relationships/image" Target="../media/file40a1ca80f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0a5d82480e.png"/><Relationship Id="rId3" Type="http://schemas.openxmlformats.org/officeDocument/2006/relationships/image" Target="../media/file40a1448bf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0a33f9cb0f.png"/><Relationship Id="rId3" Type="http://schemas.openxmlformats.org/officeDocument/2006/relationships/image" Target="../media/file40a548260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0a3b89c60f.png"/><Relationship Id="rId3" Type="http://schemas.openxmlformats.org/officeDocument/2006/relationships/image" Target="../media/file40a522a21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0a4bf1b8a2.png"/><Relationship Id="rId3" Type="http://schemas.openxmlformats.org/officeDocument/2006/relationships/image" Target="../media/file40a6a90baa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0a43ccd6af.png"/><Relationship Id="rId3" Type="http://schemas.openxmlformats.org/officeDocument/2006/relationships/image" Target="../media/file40a3d229de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0a2baed544.png"/><Relationship Id="rId3" Type="http://schemas.openxmlformats.org/officeDocument/2006/relationships/image" Target="../media/file40a633379c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0a487f2416.png"/><Relationship Id="rId3" Type="http://schemas.openxmlformats.org/officeDocument/2006/relationships/image" Target="../media/file40a131a45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0a5c0567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0a66c32ca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0a17a839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0a254ccc8a.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0a55088b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0a23e7d90e.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0a4a5b388c.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19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3,660.4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3,022,609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19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19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3,627.2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3,573.3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31,625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3,660.4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432,008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3,022,609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19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137 triages made. This is an decrease of 39 triages compared to the previous day (176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19 January there were 1,144 triages to NHS Pathways for COVID-19, this is an average of 163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2021-01-20T14:26:37Z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